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EFE"/>
    <a:srgbClr val="96EAFE"/>
    <a:srgbClr val="96FCFE"/>
    <a:srgbClr val="96EDFE"/>
    <a:srgbClr val="95E3FF"/>
    <a:srgbClr val="000099"/>
    <a:srgbClr val="02809E"/>
    <a:srgbClr val="39404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64" autoAdjust="0"/>
  </p:normalViewPr>
  <p:slideViewPr>
    <p:cSldViewPr>
      <p:cViewPr varScale="1">
        <p:scale>
          <a:sx n="71" d="100"/>
          <a:sy n="71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C93F-0C6E-41A7-9F7E-C0FA319CC816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5EC29-8B2E-411C-9F26-88B581A3CF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7600" y="2514600"/>
            <a:ext cx="5410200" cy="13716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267200"/>
            <a:ext cx="6172200" cy="533400"/>
          </a:xfrm>
        </p:spPr>
        <p:txBody>
          <a:bodyPr/>
          <a:lstStyle>
            <a:lvl1pPr marL="0" indent="0" algn="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0C3B39C-1DF8-427F-A57B-8F286D90CA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2DF6C-98F8-4B2C-9343-C14D12FE69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9950" y="0"/>
            <a:ext cx="192405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0"/>
            <a:ext cx="561975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AC538-6348-4FB4-92D5-0BDEB38F3E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BC0B5-8C50-458E-ADAA-D2951BDEE6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B46B9-CCBC-4BF8-8375-51F51D6A7A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838200"/>
            <a:ext cx="37719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838200"/>
            <a:ext cx="37719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C73ED-82E4-46DB-BB02-9FA1D4ACBE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C4B51-6F42-4775-AA41-BA307B4E91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2E1E6-513D-4A57-BB7E-C3D1C2E81B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337E0-CFD8-4BB9-AD30-787B3CF9D1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395B1-703D-452C-AE29-8B0D28DF4F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BD563-0ECA-43E0-AEDA-F5821D0289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0"/>
            <a:ext cx="7696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838200"/>
            <a:ext cx="7696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Impact" pitchFamily="34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Impact" pitchFamily="34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Impact" pitchFamily="34" charset="0"/>
              </a:defRPr>
            </a:lvl1pPr>
          </a:lstStyle>
          <a:p>
            <a:fld id="{16D6EBAF-3370-43D9-B26D-B13152F8DCD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King Arthur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Once and Future King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Slander and Strife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Mordred</a:t>
            </a:r>
            <a:r>
              <a:rPr lang="en-US" dirty="0" smtClean="0"/>
              <a:t> is now a knight of the Round Table.  He and </a:t>
            </a:r>
            <a:r>
              <a:rPr lang="en-US" dirty="0" err="1" smtClean="0"/>
              <a:t>Agravayne</a:t>
            </a:r>
            <a:r>
              <a:rPr lang="en-US" dirty="0" smtClean="0"/>
              <a:t> decide to expose the affair between Lancelot and Guinevere</a:t>
            </a:r>
          </a:p>
          <a:p>
            <a:r>
              <a:rPr lang="en-US" dirty="0" smtClean="0"/>
              <a:t>Lancelot is caught in the Queen’s room, kills </a:t>
            </a:r>
            <a:r>
              <a:rPr lang="en-US" dirty="0" err="1" smtClean="0"/>
              <a:t>Agravayne</a:t>
            </a:r>
            <a:r>
              <a:rPr lang="en-US" dirty="0" smtClean="0"/>
              <a:t> and ten others in his escape, </a:t>
            </a:r>
            <a:r>
              <a:rPr lang="en-US" dirty="0" err="1" smtClean="0"/>
              <a:t>Mordred</a:t>
            </a:r>
            <a:r>
              <a:rPr lang="en-US" dirty="0" smtClean="0"/>
              <a:t> is wounded.</a:t>
            </a:r>
          </a:p>
          <a:p>
            <a:r>
              <a:rPr lang="en-US" dirty="0" smtClean="0"/>
              <a:t>Guinevere is sentenced to be burned at the stake for treason.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Slander and Strife, cont.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Lancelot rescues Guinevere, kills several knights in the process, including </a:t>
            </a:r>
            <a:r>
              <a:rPr lang="en-US" dirty="0" err="1" smtClean="0"/>
              <a:t>Gawain’s</a:t>
            </a:r>
            <a:r>
              <a:rPr lang="en-US" dirty="0" smtClean="0"/>
              <a:t> young brothers </a:t>
            </a:r>
            <a:r>
              <a:rPr lang="en-US" dirty="0" err="1" smtClean="0"/>
              <a:t>Gaheris</a:t>
            </a:r>
            <a:r>
              <a:rPr lang="en-US" dirty="0" smtClean="0"/>
              <a:t> and Gareth.</a:t>
            </a:r>
          </a:p>
          <a:p>
            <a:r>
              <a:rPr lang="en-US" dirty="0" smtClean="0"/>
              <a:t>Gawain vows revenge on Lancelot, he and Arthur lead army to fight Lancelot at his castle Joyous </a:t>
            </a:r>
            <a:r>
              <a:rPr lang="en-US" dirty="0" err="1" smtClean="0"/>
              <a:t>Garde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Pope intercedes and orders Arthur to forgive Guinevere, Lancelot returns her to Arthur.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More Trouble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Lancelot is banished and returns to France.  Gawain insists they follow.</a:t>
            </a:r>
          </a:p>
          <a:p>
            <a:r>
              <a:rPr lang="en-US" dirty="0" smtClean="0"/>
              <a:t>While Arthur is in France fighting Lancelot, </a:t>
            </a:r>
            <a:r>
              <a:rPr lang="en-US" dirty="0" err="1" smtClean="0"/>
              <a:t>Mordred</a:t>
            </a:r>
            <a:r>
              <a:rPr lang="en-US" dirty="0" smtClean="0"/>
              <a:t> is left  in charge.</a:t>
            </a:r>
          </a:p>
          <a:p>
            <a:r>
              <a:rPr lang="en-US" dirty="0" err="1" smtClean="0"/>
              <a:t>Mordred</a:t>
            </a:r>
            <a:r>
              <a:rPr lang="en-US" dirty="0" smtClean="0"/>
              <a:t> fakes letters saying Arthur is dead, has himself crowned king, and tries to marry Guinevere.</a:t>
            </a:r>
          </a:p>
          <a:p>
            <a:r>
              <a:rPr lang="en-US" dirty="0" err="1" smtClean="0"/>
              <a:t>Guin</a:t>
            </a:r>
            <a:r>
              <a:rPr lang="en-US" dirty="0" smtClean="0"/>
              <a:t> flees to the Tower of London.</a:t>
            </a:r>
          </a:p>
          <a:p>
            <a:r>
              <a:rPr lang="en-US" dirty="0" smtClean="0"/>
              <a:t>Arthur hears what </a:t>
            </a:r>
            <a:r>
              <a:rPr lang="en-US" dirty="0" err="1" smtClean="0"/>
              <a:t>Mordred</a:t>
            </a:r>
            <a:r>
              <a:rPr lang="en-US" dirty="0" smtClean="0"/>
              <a:t> is up to and heads home with </a:t>
            </a:r>
            <a:r>
              <a:rPr lang="en-US" smtClean="0"/>
              <a:t>his army.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Fighting	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Arthur’s and </a:t>
            </a:r>
            <a:r>
              <a:rPr lang="en-US" dirty="0" err="1" smtClean="0"/>
              <a:t>Mordred’s</a:t>
            </a:r>
            <a:r>
              <a:rPr lang="en-US" dirty="0" smtClean="0"/>
              <a:t> armies fight.  Gawain is killed, regrets his grudge against Lancelot.</a:t>
            </a:r>
          </a:p>
          <a:p>
            <a:r>
              <a:rPr lang="en-US" dirty="0" smtClean="0"/>
              <a:t>Arthur has a dream in which Gawain warns him not to fight </a:t>
            </a:r>
            <a:r>
              <a:rPr lang="en-US" dirty="0" err="1" smtClean="0"/>
              <a:t>Mordred</a:t>
            </a:r>
            <a:r>
              <a:rPr lang="en-US" dirty="0" smtClean="0"/>
              <a:t>, but to stall until Lancelot can get there to help.</a:t>
            </a:r>
          </a:p>
          <a:p>
            <a:r>
              <a:rPr lang="en-US" dirty="0" smtClean="0"/>
              <a:t>Arthur makes a truce, but it is ruined when a knight draws his sword to kill a snake and the armies charge in.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Death of </a:t>
            </a:r>
            <a:r>
              <a:rPr lang="en-US" dirty="0" smtClean="0">
                <a:solidFill>
                  <a:srgbClr val="FFFF00"/>
                </a:solidFill>
              </a:rPr>
              <a:t>A</a:t>
            </a:r>
            <a:r>
              <a:rPr lang="en-US" dirty="0" smtClean="0">
                <a:solidFill>
                  <a:srgbClr val="FFFF00"/>
                </a:solidFill>
              </a:rPr>
              <a:t>rthur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Arthur sees </a:t>
            </a:r>
            <a:r>
              <a:rPr lang="en-US" dirty="0" err="1" smtClean="0"/>
              <a:t>Mordred</a:t>
            </a:r>
            <a:r>
              <a:rPr lang="en-US" dirty="0" smtClean="0"/>
              <a:t> and charges at him.  Spears him through.  </a:t>
            </a:r>
            <a:r>
              <a:rPr lang="en-US" dirty="0" err="1" smtClean="0"/>
              <a:t>Mordred</a:t>
            </a:r>
            <a:r>
              <a:rPr lang="en-US" dirty="0" smtClean="0"/>
              <a:t> drags himself up the spear and hits Arthur in the head, then dies.	</a:t>
            </a:r>
          </a:p>
          <a:p>
            <a:r>
              <a:rPr lang="en-US" dirty="0" smtClean="0"/>
              <a:t>Arthur asks last knight left, </a:t>
            </a:r>
            <a:r>
              <a:rPr lang="en-US" dirty="0" err="1" smtClean="0"/>
              <a:t>Bedevere</a:t>
            </a:r>
            <a:r>
              <a:rPr lang="en-US" dirty="0" smtClean="0"/>
              <a:t>, to throw Excalibur into the water, he finally does on the third try.  Hand catches sword, waves 3 time, disappears.</a:t>
            </a:r>
          </a:p>
          <a:p>
            <a:r>
              <a:rPr lang="en-US" dirty="0" smtClean="0"/>
              <a:t>Arthur taken on barge with weeping queens </a:t>
            </a:r>
            <a:r>
              <a:rPr lang="en-US" smtClean="0"/>
              <a:t>to Avalon.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Arthur’s Conception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 </a:t>
            </a:r>
            <a:r>
              <a:rPr lang="en-US" dirty="0" err="1" smtClean="0"/>
              <a:t>Uther</a:t>
            </a:r>
            <a:r>
              <a:rPr lang="en-US" dirty="0" smtClean="0"/>
              <a:t> </a:t>
            </a:r>
            <a:r>
              <a:rPr lang="en-US" dirty="0" err="1" smtClean="0"/>
              <a:t>Pendragon</a:t>
            </a:r>
            <a:r>
              <a:rPr lang="en-US" dirty="0" smtClean="0"/>
              <a:t> has been at war with the Duke of Tintagel.  He hears of the beauty of the Duke’s wife, and makes a truce.  Tries to get </a:t>
            </a:r>
            <a:r>
              <a:rPr lang="en-US" dirty="0" err="1" smtClean="0"/>
              <a:t>Igraine</a:t>
            </a:r>
            <a:r>
              <a:rPr lang="en-US" dirty="0" smtClean="0"/>
              <a:t> (Duke’s wife) to be his mistress.  She refuses.  War resumes.  Merlin uses magic to make </a:t>
            </a:r>
            <a:r>
              <a:rPr lang="en-US" dirty="0" err="1" smtClean="0"/>
              <a:t>Uther</a:t>
            </a:r>
            <a:r>
              <a:rPr lang="en-US" dirty="0" smtClean="0"/>
              <a:t> look like the Duke, sleeps with </a:t>
            </a:r>
            <a:r>
              <a:rPr lang="en-US" dirty="0" err="1" smtClean="0"/>
              <a:t>Igraine</a:t>
            </a:r>
            <a:r>
              <a:rPr lang="en-US" dirty="0" smtClean="0"/>
              <a:t>, Duke gets killed, </a:t>
            </a:r>
            <a:r>
              <a:rPr lang="en-US" dirty="0" err="1" smtClean="0"/>
              <a:t>Igraine</a:t>
            </a:r>
            <a:r>
              <a:rPr lang="en-US" dirty="0" smtClean="0"/>
              <a:t> gets pregnant.  Baby given </a:t>
            </a:r>
            <a:r>
              <a:rPr lang="en-US" smtClean="0"/>
              <a:t>to Merlin.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Sword in the Stone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Baby Arthur is given to Sir Ector to raise.  King </a:t>
            </a:r>
            <a:r>
              <a:rPr lang="en-US" dirty="0" err="1" smtClean="0"/>
              <a:t>Uther</a:t>
            </a:r>
            <a:r>
              <a:rPr lang="en-US" dirty="0" smtClean="0"/>
              <a:t> dies.  Barons fight one another for the throne.  Years pass.  The people pray for a sign from God to show the true king.  The Sword in the Stone appears.</a:t>
            </a:r>
          </a:p>
          <a:p>
            <a:r>
              <a:rPr lang="en-US" dirty="0" smtClean="0"/>
              <a:t>A tournament is held to earn the right to try to pull the sword.  Arthur’s brother Kay forgets his sword.  Arthur pulls the sword from the stone.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696200" cy="685800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Mordred’s</a:t>
            </a:r>
            <a:r>
              <a:rPr lang="en-US" dirty="0" smtClean="0">
                <a:solidFill>
                  <a:srgbClr val="FFFF00"/>
                </a:solidFill>
              </a:rPr>
              <a:t> Conception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Arthur must fight barons who do not want him to be king.  During this time, King Lot sends his wife </a:t>
            </a:r>
            <a:r>
              <a:rPr lang="en-US" dirty="0" err="1" smtClean="0"/>
              <a:t>Margawse</a:t>
            </a:r>
            <a:r>
              <a:rPr lang="en-US" dirty="0" smtClean="0"/>
              <a:t> to spy on Arthur.  They become lovers and conceive a child, </a:t>
            </a:r>
            <a:r>
              <a:rPr lang="en-US" dirty="0" err="1" smtClean="0"/>
              <a:t>Mordred</a:t>
            </a:r>
            <a:r>
              <a:rPr lang="en-US" dirty="0" smtClean="0"/>
              <a:t>.  They do not realize they are half brother and sister (have the same mother).  </a:t>
            </a:r>
            <a:r>
              <a:rPr lang="en-US" dirty="0" err="1" smtClean="0"/>
              <a:t>Margawse</a:t>
            </a:r>
            <a:r>
              <a:rPr lang="en-US" dirty="0" smtClean="0"/>
              <a:t> also has four sons with her husband:  Gawain, </a:t>
            </a:r>
            <a:r>
              <a:rPr lang="en-US" dirty="0" err="1" smtClean="0"/>
              <a:t>Agravaine</a:t>
            </a:r>
            <a:r>
              <a:rPr lang="en-US" dirty="0" smtClean="0"/>
              <a:t>, Gareth, and </a:t>
            </a:r>
            <a:r>
              <a:rPr lang="en-US" dirty="0" err="1" smtClean="0"/>
              <a:t>Gaheris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Lady of the Lake	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all the fighting, Arthur breaks the sword he pulled from the stone.  Merlin says he will get him another.  They go to the Lady of the Lake.  A sword is held above the water by a hand.  Lady tells Arthur to row out and take the sword and scabbard.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Guinevere &amp; Round Table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peace is established, Arthur decides it is time to marry.  Chooses Guinevere in spite of Merlin’s warning that her destiny is to fall in love with Lancelot </a:t>
            </a:r>
            <a:r>
              <a:rPr lang="en-US" smtClean="0"/>
              <a:t>and he </a:t>
            </a:r>
            <a:r>
              <a:rPr lang="en-US" dirty="0" smtClean="0"/>
              <a:t>with her, and that many troubles will come of it.</a:t>
            </a:r>
          </a:p>
          <a:p>
            <a:r>
              <a:rPr lang="en-US" dirty="0" smtClean="0"/>
              <a:t>As a wedding gift, </a:t>
            </a:r>
            <a:r>
              <a:rPr lang="en-US" dirty="0" err="1" smtClean="0"/>
              <a:t>Guin’s</a:t>
            </a:r>
            <a:r>
              <a:rPr lang="en-US" dirty="0" smtClean="0"/>
              <a:t> dad </a:t>
            </a:r>
            <a:r>
              <a:rPr lang="en-US" dirty="0" err="1" smtClean="0"/>
              <a:t>Leondegrance</a:t>
            </a:r>
            <a:r>
              <a:rPr lang="en-US" dirty="0" smtClean="0"/>
              <a:t> gives the Round Table, which he got from </a:t>
            </a:r>
            <a:r>
              <a:rPr lang="en-US" dirty="0" err="1" smtClean="0"/>
              <a:t>Uther</a:t>
            </a:r>
            <a:r>
              <a:rPr lang="en-US" dirty="0" smtClean="0"/>
              <a:t>, and 100 knights.  Table seats 150.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Adventures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Merlin seeks knights worthy to fill the seats of the Round Table.  Knights and Arthur have many adventures and defeat lots of monsters and bad guys.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 for the Holy Grail	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Lancelot’s son Galahad (fathered when Elaine tricked Lancelot into sleeping with her) becomes a knight and comes to Camelot.</a:t>
            </a:r>
          </a:p>
          <a:p>
            <a:r>
              <a:rPr lang="en-US" dirty="0" smtClean="0"/>
              <a:t>Grail appears at court and then vanishes.  All the knights vow to search for it, hoping for a closer look.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End of the Grail Quest	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knights succeed in finding the Grail:  Galahad, Percival, and </a:t>
            </a:r>
            <a:r>
              <a:rPr lang="en-US" dirty="0" err="1" smtClean="0"/>
              <a:t>Bors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Galahad is virginal and pure of heart, performs miracles, asks God to let him go to Heaven, is taken to Heaven by angels.</a:t>
            </a:r>
          </a:p>
          <a:p>
            <a:r>
              <a:rPr lang="en-US" dirty="0" err="1" smtClean="0"/>
              <a:t>Bors</a:t>
            </a:r>
            <a:r>
              <a:rPr lang="en-US" dirty="0" smtClean="0"/>
              <a:t> dies, Percival returns to Camelot to tell what happened.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Office Theme 8">
      <a:dk1>
        <a:srgbClr val="666633"/>
      </a:dk1>
      <a:lt1>
        <a:srgbClr val="FCF48C"/>
      </a:lt1>
      <a:dk2>
        <a:srgbClr val="FF9933"/>
      </a:dk2>
      <a:lt2>
        <a:srgbClr val="8A8700"/>
      </a:lt2>
      <a:accent1>
        <a:srgbClr val="339933"/>
      </a:accent1>
      <a:accent2>
        <a:srgbClr val="800000"/>
      </a:accent2>
      <a:accent3>
        <a:srgbClr val="FFCAAD"/>
      </a:accent3>
      <a:accent4>
        <a:srgbClr val="D7D077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 Theme">
      <a:majorFont>
        <a:latin typeface="Arial Black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666633"/>
        </a:dk1>
        <a:lt1>
          <a:srgbClr val="FCF48C"/>
        </a:lt1>
        <a:dk2>
          <a:srgbClr val="FF9933"/>
        </a:dk2>
        <a:lt2>
          <a:srgbClr val="8A8700"/>
        </a:lt2>
        <a:accent1>
          <a:srgbClr val="339933"/>
        </a:accent1>
        <a:accent2>
          <a:srgbClr val="800000"/>
        </a:accent2>
        <a:accent3>
          <a:srgbClr val="FFCAAD"/>
        </a:accent3>
        <a:accent4>
          <a:srgbClr val="D7D077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template</Template>
  <TotalTime>162</TotalTime>
  <Words>799</Words>
  <Application>Microsoft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Whirligig design template</vt:lpstr>
      <vt:lpstr>King Arthur</vt:lpstr>
      <vt:lpstr>Arthur’s Conception</vt:lpstr>
      <vt:lpstr>The Sword in the Stone</vt:lpstr>
      <vt:lpstr>Mordred’s Conception</vt:lpstr>
      <vt:lpstr>Lady of the Lake </vt:lpstr>
      <vt:lpstr>Guinevere &amp; Round Table</vt:lpstr>
      <vt:lpstr>Adventures</vt:lpstr>
      <vt:lpstr>Quest for the Holy Grail </vt:lpstr>
      <vt:lpstr>End of the Grail Quest </vt:lpstr>
      <vt:lpstr>Slander and Strife</vt:lpstr>
      <vt:lpstr>Slander and Strife, cont.</vt:lpstr>
      <vt:lpstr>More Trouble</vt:lpstr>
      <vt:lpstr>Fighting </vt:lpstr>
      <vt:lpstr>The Death of Arthur</vt:lpstr>
    </vt:vector>
  </TitlesOfParts>
  <Manager/>
  <Company>Kannapolis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 Arthur</dc:title>
  <dc:subject/>
  <dc:creator>KCS</dc:creator>
  <cp:keywords/>
  <dc:description/>
  <cp:lastModifiedBy>KCS</cp:lastModifiedBy>
  <cp:revision>13</cp:revision>
  <cp:lastPrinted>1601-01-01T00:00:00Z</cp:lastPrinted>
  <dcterms:created xsi:type="dcterms:W3CDTF">2008-11-10T14:43:10Z</dcterms:created>
  <dcterms:modified xsi:type="dcterms:W3CDTF">2008-11-24T14:15:30Z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TC010902921033</vt:lpwstr>
  </property>
</Properties>
</file>